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Outfit ExtraBold"/>
      <p:bold r:id="rId16"/>
    </p:embeddedFont>
    <p:embeddedFont>
      <p:font typeface="Outfit Black"/>
      <p:bold r:id="rId17"/>
    </p:embeddedFont>
    <p:embeddedFont>
      <p:font typeface="Outfit Light"/>
      <p:regular r:id="rId18"/>
      <p:bold r:id="rId19"/>
    </p:embeddedFont>
    <p:embeddedFont>
      <p:font typeface="Outfit"/>
      <p:regular r:id="rId20"/>
      <p:bold r:id="rId21"/>
    </p:embeddedFont>
    <p:embeddedFont>
      <p:font typeface="Days One"/>
      <p:regular r:id="rId22"/>
    </p:embeddedFont>
    <p:embeddedFont>
      <p:font typeface="Outfit Medium"/>
      <p:regular r:id="rId23"/>
      <p:bold r:id="rId24"/>
    </p:embeddedFont>
    <p:embeddedFont>
      <p:font typeface="Outfit SemiBo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-regular.fntdata"/><Relationship Id="rId22" Type="http://schemas.openxmlformats.org/officeDocument/2006/relationships/font" Target="fonts/DaysOne-regular.fntdata"/><Relationship Id="rId21" Type="http://schemas.openxmlformats.org/officeDocument/2006/relationships/font" Target="fonts/Outfit-bold.fntdata"/><Relationship Id="rId24" Type="http://schemas.openxmlformats.org/officeDocument/2006/relationships/font" Target="fonts/OutfitMedium-bold.fntdata"/><Relationship Id="rId23" Type="http://schemas.openxmlformats.org/officeDocument/2006/relationships/font" Target="fonts/Outfi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utfitSemiBold-bold.fntdata"/><Relationship Id="rId25" Type="http://schemas.openxmlformats.org/officeDocument/2006/relationships/font" Target="fonts/Outfit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utfitBlack-bold.fntdata"/><Relationship Id="rId16" Type="http://schemas.openxmlformats.org/officeDocument/2006/relationships/font" Target="fonts/OutfitExtraBold-bold.fntdata"/><Relationship Id="rId19" Type="http://schemas.openxmlformats.org/officeDocument/2006/relationships/font" Target="fonts/OutfitLight-bold.fntdata"/><Relationship Id="rId18" Type="http://schemas.openxmlformats.org/officeDocument/2006/relationships/font" Target="fonts/Outfit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fc30639e_2_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3dfc30639e_2_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3dfc30639e_2_8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dfc30639e_2_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dfc30639e_2_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3dfc30639e_2_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dfc30639e_0_1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g33dfc30639e_0_1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3" name="Google Shape;153;g33dfc30639e_0_12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3dfc30639e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dfc30639e_0_12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" name="Google Shape;156;g33dfc30639e_0_12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dfc30639e_0_1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g33dfc30639e_0_1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3" name="Google Shape;183;g33dfc30639e_0_14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3dfc30639e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3dfc30639e_0_1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6" name="Google Shape;186;g33dfc30639e_0_1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12482e1a_3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" name="Google Shape;194;g33e12482e1a_3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5" name="Google Shape;195;g33e12482e1a_3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3e12482e1a_3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e12482e1a_3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8" name="Google Shape;198;g33e12482e1a_3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dfc30639e_0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g33dfc30639e_0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g33dfc30639e_0_1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3dfc30639e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3dfc30639e_0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g33dfc30639e_0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e1453bd18_2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g33e1453bd18_2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0" name="Google Shape;220;g33e1453bd18_2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3e1453bd18_2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3e1453bd18_2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3" name="Google Shape;223;g33e1453bd18_2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e1453bd18_2_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g33e1453bd18_2_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3" name="Google Shape;233;g33e1453bd18_2_1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3e1453bd18_2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e1453bd18_2_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6" name="Google Shape;236;g33e1453bd18_2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dfc30639e_0_1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g33dfc30639e_0_1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g33dfc30639e_0_14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3dfc30639e_0_1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3dfc30639e_0_14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" name="Google Shape;249;g33dfc30639e_0_1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Open Innovation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</a:t>
            </a:r>
            <a:r>
              <a:rPr b="1"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Empowering Women Through a Centralized Digital Platform</a:t>
            </a:r>
            <a:endParaRPr sz="19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$ git commit -m "issues"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3688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Discussion forums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for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health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legal rights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and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career growth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offer a safe space with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participation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ensuring privacy and fostering a sisterhood no generic platform can match.</a:t>
            </a:r>
            <a:endParaRPr sz="1800">
              <a:solidFill>
                <a:srgbClr val="3019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36891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Community Support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703931" y="1898159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AI-driven job matching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freelance gig listings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tailor opportunities to women’s skills and dreams, redefining economic empowerment with unmatched precision.</a:t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653225" y="1415775"/>
            <a:ext cx="1840814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Financial 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Independence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72136" y="1898153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Menstrual health tracking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self-defense resources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mental health tools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—designed for all tech levels—create a holistic, woman-focused wellness hub no other site rivals.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72123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Health Tracking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678973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domestic violence reporting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emergency alerts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encrypted communication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deliver unmatched safety and justice, protecting women with cutting-edge security.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6789739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Safety &amp; Legal Assistance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9" name="Google Shape;149;p26"/>
          <p:cNvCxnSpPr/>
          <p:nvPr/>
        </p:nvCxnSpPr>
        <p:spPr>
          <a:xfrm>
            <a:off x="730706" y="1823641"/>
            <a:ext cx="77985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7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(Showstopper)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558900" y="1364375"/>
            <a:ext cx="80262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Astitva stands out due to its all-in-one approach, combining safety, employment, health, and community support in a single platform tailored for women. Key innovative features include: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200209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2" name="Google Shape;162;p27"/>
          <p:cNvSpPr/>
          <p:nvPr/>
        </p:nvSpPr>
        <p:spPr>
          <a:xfrm rot="10800000">
            <a:off x="3183036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3" name="Google Shape;163;p27"/>
          <p:cNvSpPr/>
          <p:nvPr/>
        </p:nvSpPr>
        <p:spPr>
          <a:xfrm rot="10800000">
            <a:off x="7273764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22872" y="2571760"/>
            <a:ext cx="1554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AI-Powered Chatbot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23473" y="3057759"/>
            <a:ext cx="16668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Provides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instant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personalized responses to legal, health, and career queries, enhancing user support using </a:t>
            </a:r>
            <a:r>
              <a:rPr b="1" lang="en" sz="12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RAG.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Built with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Gemini AI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uses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NLP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for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90%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accurate responses to legal/health queries.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503452" y="2571760"/>
            <a:ext cx="1666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Job 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Finder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400825" y="2939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A job finder for women helps women discover job opportunities tailored to their skills, preferences, and work conditions (e.g., remote, part-time, women-friendly workplaces).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503912" y="2571760"/>
            <a:ext cx="1724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Encrypted Privacy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525986" y="2571760"/>
            <a:ext cx="1796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Real-time Mapping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6635001" y="3057740"/>
            <a:ext cx="1554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Real-time mapping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of essential resources, making help accessible even in urgent situations.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OpenStreetMap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integration pinpoints 200+ resources in 5 cities 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4519070" y="3113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Secure communication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ensure user safety and trust, critical for sensitive issues like domestic violence.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Features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end-to-end encryption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IP masking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making it impossible to trace users even in high-risk situations.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1377001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173" name="Google Shape;173;p27"/>
          <p:cNvCxnSpPr/>
          <p:nvPr/>
        </p:nvCxnSpPr>
        <p:spPr>
          <a:xfrm flipH="1" rot="5400000">
            <a:off x="1575612" y="27099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7"/>
          <p:cNvCxnSpPr/>
          <p:nvPr/>
        </p:nvCxnSpPr>
        <p:spPr>
          <a:xfrm rot="5400000">
            <a:off x="1575610" y="40053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 flipH="1" rot="5400000">
            <a:off x="3710452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7"/>
          <p:cNvCxnSpPr/>
          <p:nvPr/>
        </p:nvCxnSpPr>
        <p:spPr>
          <a:xfrm rot="5400000">
            <a:off x="3710450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7"/>
          <p:cNvCxnSpPr/>
          <p:nvPr/>
        </p:nvCxnSpPr>
        <p:spPr>
          <a:xfrm flipH="1" rot="5400000">
            <a:off x="5708878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7"/>
          <p:cNvCxnSpPr/>
          <p:nvPr/>
        </p:nvCxnSpPr>
        <p:spPr>
          <a:xfrm rot="5400000">
            <a:off x="5708876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" y="1446375"/>
            <a:ext cx="1744550" cy="3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2516825" y="1397475"/>
            <a:ext cx="5958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Backend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Flask – Lightweight yet powerful, enabling rapid API development and seamless integration.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Gemini AI – Provides smart chatbot assistance for legal, health, and career-related queries.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MongoDB – NoSQL database ensuring flexible, scalable, and high-speed data storage.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OpenStreetMap – Enables real-time geolocation mapping for finding shelters, job centers, and medical facilities.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AWS – Cloud services for secure data storage, hosting, and high availability.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Frontend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React.js – Builds an interactive, dynamic, and scalable user experience.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Tailwind CSS – Provides a sleek, modern, and mobile-responsive UI.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Framer Motion – Adds smooth animations for an engaging and user-friendly interface.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9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25" y="2150801"/>
            <a:ext cx="4675075" cy="21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5260025" y="1877225"/>
            <a:ext cx="34110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This section of Astitva highlights its key features, offering job opportunities, medical and general resources, and health support to empower women. 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SemiBold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platform provides everything in one place for personal and professional growth.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0" y="2092225"/>
            <a:ext cx="5048950" cy="23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5625225" y="1929075"/>
            <a:ext cx="30534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This is the homepage of Astitva, an AI-driven platform for women's empowerment. It features community support, job opportunities, health tracking, and resource access. 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 chatbot, Sakhi AI, provides guidance on health, rights, and support.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1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1" title="astitva5.jpg"/>
          <p:cNvPicPr preferRelativeResize="0"/>
          <p:nvPr/>
        </p:nvPicPr>
        <p:blipFill rotWithShape="1">
          <a:blip r:embed="rId4">
            <a:alphaModFix/>
          </a:blip>
          <a:srcRect b="0" l="504" r="495" t="0"/>
          <a:stretch/>
        </p:blipFill>
        <p:spPr>
          <a:xfrm>
            <a:off x="497250" y="2092225"/>
            <a:ext cx="4580301" cy="23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5187450" y="1665325"/>
            <a:ext cx="34545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Job Marketplace section of Astitva is a dedicated platform for women to explore employment opportunities, showcase their skills, and connect with inclusive employers. It features: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Job Listings: Various roles, including full-time, part-time, remote, and internships.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2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2" title="astitva4.jpg"/>
          <p:cNvPicPr preferRelativeResize="0"/>
          <p:nvPr/>
        </p:nvPicPr>
        <p:blipFill rotWithShape="1">
          <a:blip r:embed="rId4">
            <a:alphaModFix/>
          </a:blip>
          <a:srcRect b="0" l="15084" r="11509" t="0"/>
          <a:stretch/>
        </p:blipFill>
        <p:spPr>
          <a:xfrm>
            <a:off x="709150" y="1606800"/>
            <a:ext cx="3706125" cy="28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4535375" y="1282200"/>
            <a:ext cx="41433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Health &amp; Wellness Dashboard in Astitva helps women track key health metrics, including: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Body Analysis: BMI &amp; health risk calculation.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Cycle Tracker: Predicts menstrual cycles.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Hydration Tracker: Monitors water intake.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Symptom Tracker: Logs cramps, headaches, fatigue, etc.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Activity &amp; Steps Trend: Tracks daily and weekly steps.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3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Future Objectives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668200" y="1421850"/>
            <a:ext cx="46227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1. AI &amp; Innovation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Smarter AI support (Gemini)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Predictive safety/health alerts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2. Revenue Streams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Premium career services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NGO/government partnerships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3. Scaling Impact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Rural outreach via NGOs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Government integrations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For every woman who joins Astitva, we unlock a ripple effect—stronger families, economies, and communities.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925" y="1378950"/>
            <a:ext cx="3746604" cy="28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